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6" r:id="rId15"/>
    <p:sldId id="268" r:id="rId16"/>
    <p:sldId id="271" r:id="rId17"/>
    <p:sldId id="272" r:id="rId18"/>
    <p:sldId id="270" r:id="rId19"/>
    <p:sldId id="273" r:id="rId20"/>
    <p:sldId id="277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717D3-7BCC-4240-94AD-2FBAFA360BAA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9B4BD-E70F-41B7-8C6B-18D32FE3A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3FB91-C73C-4B30-BF0C-37BB4FB84235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21263-7ACC-4604-8D87-0F9BF419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21263-7ACC-4604-8D87-0F9BF419EF8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0E034C-1DA4-4EC5-A476-0C1CD75A047B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E68895-4A6C-402B-984E-79FB5E80B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752600"/>
            <a:ext cx="6172200" cy="1894362"/>
          </a:xfrm>
        </p:spPr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5638800" cy="16002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When Talking the TALK </a:t>
            </a:r>
          </a:p>
          <a:p>
            <a:r>
              <a:rPr lang="en-US" sz="2000" i="1" dirty="0" smtClean="0"/>
              <a:t>     ………Doesn’t Help you Walk the Walk</a:t>
            </a:r>
          </a:p>
          <a:p>
            <a:endParaRPr lang="en-US" dirty="0" smtClean="0"/>
          </a:p>
          <a:p>
            <a:r>
              <a:rPr lang="en-US" dirty="0" smtClean="0"/>
              <a:t>				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sz="4000" b="1" i="1" dirty="0" smtClean="0"/>
              <a:t>A WIC STORY</a:t>
            </a:r>
            <a:endParaRPr lang="en-US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young mother calls your clinic for an appointment.  You ask her to hold because WOW is slow right now.  You tell her you will give her a CERT appointment after you PRECERT her and the baby.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What she might have heard….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They aren’t too excited I called today, their WOWs are slow.  I’m not really sure what WIC stands for, I thought I was getting food, but it looks like they are going to screen me to see if I need breath mints, and then I guess schedule me to get some.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Well, that all gets worked out.  Mom and baby show for their appointment.  She forgot to bring proof of residency.  You tell her that it’s ok, you’ll just give her a SHORT  CERT, or wait, she could sign an affidavit, otherwise you’ll have to TERM her after sixty days.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she might have heard…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I guess it’s ok they are certifying us because we are short, although everybody tells me I am tall.  Whatever.  Do I have to go to court?  Being terminated sounds pretty final, and not fun.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543800" cy="517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Thank goodness you finally work that all out and </a:t>
            </a:r>
          </a:p>
          <a:p>
            <a:pPr>
              <a:buNone/>
            </a:pPr>
            <a:r>
              <a:rPr lang="en-US" dirty="0" smtClean="0"/>
              <a:t>you get to the Cert Action screen.  You need a</a:t>
            </a:r>
          </a:p>
          <a:p>
            <a:pPr>
              <a:buNone/>
            </a:pPr>
            <a:r>
              <a:rPr lang="en-US" dirty="0" smtClean="0"/>
              <a:t> minute to think, and you tell her that you need to </a:t>
            </a:r>
          </a:p>
          <a:p>
            <a:pPr>
              <a:buNone/>
            </a:pPr>
            <a:r>
              <a:rPr lang="en-US" dirty="0" smtClean="0"/>
              <a:t>set her categories.  Let’s see..she will be a PG and </a:t>
            </a:r>
          </a:p>
          <a:p>
            <a:pPr>
              <a:buNone/>
            </a:pPr>
            <a:r>
              <a:rPr lang="en-US" dirty="0" smtClean="0"/>
              <a:t>the baby is an IFF, what is the baby’s DOB </a:t>
            </a:r>
          </a:p>
          <a:p>
            <a:pPr>
              <a:buNone/>
            </a:pPr>
            <a:r>
              <a:rPr lang="en-US" dirty="0" smtClean="0"/>
              <a:t>again?…You ask her if she knows her LMP or EDC</a:t>
            </a:r>
          </a:p>
          <a:p>
            <a:endParaRPr lang="en-US" sz="1200" dirty="0" smtClean="0"/>
          </a:p>
          <a:p>
            <a:pPr>
              <a:buNone/>
            </a:pPr>
            <a:r>
              <a:rPr lang="en-US" dirty="0" smtClean="0"/>
              <a:t>What she might hear….</a:t>
            </a:r>
            <a:endParaRPr lang="en-US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She wonders why you are calling her names….and they don’t seem to be nice names at all.  She doesn’t have a clue what you are talking about, she already told you the name of the baby’s daddy.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asking her what her water source is she says</a:t>
            </a:r>
          </a:p>
          <a:p>
            <a:pPr>
              <a:buNone/>
            </a:pPr>
            <a:r>
              <a:rPr lang="en-US" dirty="0" smtClean="0"/>
              <a:t> “TAP WATER”.  Takes a while to get that all </a:t>
            </a:r>
          </a:p>
          <a:p>
            <a:pPr>
              <a:buNone/>
            </a:pPr>
            <a:r>
              <a:rPr lang="en-US" dirty="0" smtClean="0"/>
              <a:t>straightened out.  She tells you she doesn’t have </a:t>
            </a:r>
          </a:p>
          <a:p>
            <a:pPr>
              <a:buNone/>
            </a:pPr>
            <a:r>
              <a:rPr lang="en-US" dirty="0" err="1" smtClean="0"/>
              <a:t>Hyperemesis</a:t>
            </a:r>
            <a:r>
              <a:rPr lang="en-US" dirty="0" smtClean="0"/>
              <a:t> </a:t>
            </a:r>
            <a:r>
              <a:rPr lang="en-US" dirty="0" err="1" smtClean="0"/>
              <a:t>Gravidarum</a:t>
            </a:r>
            <a:r>
              <a:rPr lang="en-US" dirty="0" smtClean="0"/>
              <a:t>, but later on she shares</a:t>
            </a:r>
          </a:p>
          <a:p>
            <a:pPr>
              <a:buNone/>
            </a:pPr>
            <a:r>
              <a:rPr lang="en-US" dirty="0" smtClean="0"/>
              <a:t> that she was hospitalized for throwing up so much</a:t>
            </a:r>
          </a:p>
          <a:p>
            <a:pPr>
              <a:buNone/>
            </a:pPr>
            <a:r>
              <a:rPr lang="en-US" dirty="0" smtClean="0"/>
              <a:t> early in her pregnancy.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What you might be thinking…..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Why doesn’t she just answer the questions right the first time????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620000" cy="5330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 finally reach the Nutrition Risk screens.  She is High Risk, and you tell her that she will need to see a CPA to work on a CARE PLAN.  She will need a HR appt next time, You would have liked to schedule her for a CPU because you think she might have enjoyed that.  It will just be a HR for her and an IND for her baby, no wait, the baby needs a MCV because she will be seven months old.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dirty="0" smtClean="0"/>
              <a:t>What she might have heard….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I am not sure why they think I am high risk, I am 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pretty cautious person.  I would have liked to have gotten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 that computer, but now they tell me I need to see someone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 in the human resources department instead. Isn’t an IND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 that kind of bomb they talk about on the news?  What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 kind of a place is this anyway? I wonder why I need to 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see an accountant today?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You make her appointments and tell her she will </a:t>
            </a:r>
          </a:p>
          <a:p>
            <a:pPr>
              <a:buNone/>
            </a:pPr>
            <a:r>
              <a:rPr lang="en-US" dirty="0" smtClean="0"/>
              <a:t>get Nutrition Ed at her next visit.  You tell her you</a:t>
            </a:r>
          </a:p>
          <a:p>
            <a:pPr>
              <a:buNone/>
            </a:pPr>
            <a:r>
              <a:rPr lang="en-US" dirty="0" smtClean="0"/>
              <a:t>don’t need to give her EXIT counseling today since she </a:t>
            </a:r>
          </a:p>
          <a:p>
            <a:pPr>
              <a:buNone/>
            </a:pPr>
            <a:r>
              <a:rPr lang="en-US" dirty="0" smtClean="0"/>
              <a:t>is a PG.  Now you will print her food packages, but the</a:t>
            </a:r>
          </a:p>
          <a:p>
            <a:pPr>
              <a:buNone/>
            </a:pPr>
            <a:r>
              <a:rPr lang="en-US" dirty="0" smtClean="0"/>
              <a:t>MICR is down so you will have to do manuals.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dirty="0" smtClean="0"/>
              <a:t>What she might have heard….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 Do I need to see some guy next time?  He must be really knowledgeable if he has a nickname like Nutrition ED.  They should have told us about the EXITs earlier, although there are signs everywhere.  Does it really take a several manuals to figure out how to use this stuff?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Before she leaves, you tell her she needs to sign her R&amp;R, you almost forgot.  If she has any questions about her food package she should just call.   If she looses her ID Folder she will need to make a PSV appointment.  You tell her it has been your pleasure to serve her today.</a:t>
            </a:r>
          </a:p>
          <a:p>
            <a:endParaRPr lang="en-US" sz="1400" dirty="0" smtClean="0"/>
          </a:p>
          <a:p>
            <a:pPr>
              <a:buNone/>
            </a:pPr>
            <a:r>
              <a:rPr lang="en-US" dirty="0" smtClean="0"/>
              <a:t>What she might have heard…….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Do they do vacation planning here too?  I need 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one. Will my package be wrapped?  Or come UPS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or </a:t>
            </a:r>
            <a:r>
              <a:rPr lang="en-US" b="1" i="1" dirty="0" err="1" smtClean="0">
                <a:solidFill>
                  <a:srgbClr val="FF0000"/>
                </a:solidFill>
              </a:rPr>
              <a:t>FedX</a:t>
            </a:r>
            <a:r>
              <a:rPr lang="en-US" b="1" i="1" dirty="0" smtClean="0">
                <a:solidFill>
                  <a:srgbClr val="FF0000"/>
                </a:solidFill>
              </a:rPr>
              <a:t>?  I don’t even want to know what a PSV 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is.  They never did give me my </a:t>
            </a:r>
            <a:r>
              <a:rPr lang="en-US" b="1" i="1" dirty="0" err="1" smtClean="0">
                <a:solidFill>
                  <a:srgbClr val="FF0000"/>
                </a:solidFill>
              </a:rPr>
              <a:t>certs</a:t>
            </a:r>
            <a:r>
              <a:rPr lang="en-US" b="1" i="1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848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little silly, but ……..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Use simple language that everyone </a:t>
            </a:r>
          </a:p>
          <a:p>
            <a:pPr>
              <a:buNone/>
            </a:pPr>
            <a:r>
              <a:rPr lang="en-US" dirty="0" smtClean="0"/>
              <a:t>		understands when speaking to clients.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WIC SPEAK should be just be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                            our little secret........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514600"/>
            <a:ext cx="7467600" cy="3959352"/>
          </a:xfrm>
        </p:spPr>
        <p:txBody>
          <a:bodyPr/>
          <a:lstStyle/>
          <a:p>
            <a:r>
              <a:rPr lang="en-US" sz="3200" dirty="0" smtClean="0"/>
              <a:t>What is WIC SPEAK anyway?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WIC Speak</a:t>
            </a:r>
            <a:br>
              <a:rPr lang="en-US" dirty="0" smtClean="0"/>
            </a:b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Jargon 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Occupational or technical terms used in a specific work place that help us communicate quickly and simply with one another.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WIC SPEAK has a few, or more than a few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Food Package		Proxy</a:t>
            </a:r>
          </a:p>
          <a:p>
            <a:pPr>
              <a:buNone/>
            </a:pPr>
            <a:r>
              <a:rPr lang="en-US" dirty="0" smtClean="0"/>
              <a:t>High Risk			Issue Month</a:t>
            </a:r>
          </a:p>
          <a:p>
            <a:pPr>
              <a:buNone/>
            </a:pPr>
            <a:r>
              <a:rPr lang="en-US" dirty="0" smtClean="0"/>
              <a:t>Schedule Day		Pro-rate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Acronyms/Abbreviations</a:t>
            </a:r>
          </a:p>
          <a:p>
            <a:pPr>
              <a:buNone/>
            </a:pPr>
            <a:r>
              <a:rPr lang="en-US" dirty="0" smtClean="0"/>
              <a:t>	Words (usually business specific) formed from initial parts of a name or shortening to the first syllable (can be letters or symbols).  They’re convenient.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WIC SPEAK loves acronyms/abbreviations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WIC			BFF			IBE</a:t>
            </a:r>
          </a:p>
          <a:p>
            <a:pPr>
              <a:buNone/>
            </a:pPr>
            <a:r>
              <a:rPr lang="en-US" sz="1800" dirty="0" smtClean="0"/>
              <a:t>WOW			MICR			CPU</a:t>
            </a:r>
          </a:p>
          <a:p>
            <a:pPr>
              <a:buNone/>
            </a:pPr>
            <a:r>
              <a:rPr lang="en-US" sz="1800" dirty="0" smtClean="0"/>
              <a:t>POP			C1			NUTED</a:t>
            </a:r>
          </a:p>
          <a:p>
            <a:pPr>
              <a:buNone/>
            </a:pPr>
            <a:r>
              <a:rPr lang="en-US" sz="1800" dirty="0" smtClean="0"/>
              <a:t>EDC			BFPC			R&amp;R</a:t>
            </a:r>
          </a:p>
          <a:p>
            <a:pPr>
              <a:buNone/>
            </a:pPr>
            <a:r>
              <a:rPr lang="en-US" sz="1800" dirty="0" smtClean="0"/>
              <a:t>IBE			VOC			HR</a:t>
            </a:r>
          </a:p>
          <a:p>
            <a:pPr>
              <a:buNone/>
            </a:pPr>
            <a:r>
              <a:rPr lang="en-US" sz="1800" dirty="0" smtClean="0"/>
              <a:t>Recert			Cert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we finally understand WIC’s special language (WIC SPEAK) , often after we have finished attending WWI and WWII, we know We belong to the WIC family.  We can talk the talk.</a:t>
            </a:r>
          </a:p>
          <a:p>
            <a:endParaRPr lang="en-US" sz="1400" dirty="0" smtClean="0"/>
          </a:p>
          <a:p>
            <a:r>
              <a:rPr lang="en-US" dirty="0" smtClean="0"/>
              <a:t>We belong</a:t>
            </a:r>
          </a:p>
          <a:p>
            <a:endParaRPr lang="en-US" sz="1400" dirty="0" smtClean="0"/>
          </a:p>
          <a:p>
            <a:r>
              <a:rPr lang="en-US" dirty="0" smtClean="0"/>
              <a:t>We are part of the team, we are insiders</a:t>
            </a:r>
          </a:p>
          <a:p>
            <a:endParaRPr lang="en-US" sz="1400" dirty="0" smtClean="0"/>
          </a:p>
          <a:p>
            <a:r>
              <a:rPr lang="en-US" dirty="0" smtClean="0"/>
              <a:t>It’s OK to use WIC SPEAK when talking with each other.  To others it may sound like “gobbledygook”.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sz="4000" dirty="0" smtClean="0"/>
          </a:p>
          <a:p>
            <a:r>
              <a:rPr lang="en-US" dirty="0" smtClean="0"/>
              <a:t>When we use WIC SPEAK with participants or others we let them know that they really don’t belong.  We are still in the position of authority.</a:t>
            </a:r>
          </a:p>
          <a:p>
            <a:endParaRPr lang="en-US" dirty="0" smtClean="0"/>
          </a:p>
          <a:p>
            <a:r>
              <a:rPr lang="en-US" dirty="0" smtClean="0"/>
              <a:t>We are in the know and they are on the outside.</a:t>
            </a:r>
          </a:p>
          <a:p>
            <a:endParaRPr lang="en-US" dirty="0" smtClean="0"/>
          </a:p>
          <a:p>
            <a:r>
              <a:rPr lang="en-US" dirty="0" smtClean="0"/>
              <a:t>They may work so hard to understand what we are talking about that they lose the message.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We use WIC SPEAK because it is easier for us, or</a:t>
            </a:r>
          </a:p>
          <a:p>
            <a:pPr>
              <a:buNone/>
            </a:pPr>
            <a:r>
              <a:rPr lang="en-US" dirty="0" smtClean="0"/>
              <a:t> we just forget that not everyone can speak our </a:t>
            </a:r>
          </a:p>
          <a:p>
            <a:pPr>
              <a:buNone/>
            </a:pPr>
            <a:r>
              <a:rPr lang="en-US" dirty="0" smtClean="0"/>
              <a:t>language.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We understand so we assume others get our </a:t>
            </a:r>
          </a:p>
          <a:p>
            <a:pPr>
              <a:buNone/>
            </a:pPr>
            <a:r>
              <a:rPr lang="en-US" dirty="0" smtClean="0"/>
              <a:t>meaning.  And we all know what we get when </a:t>
            </a:r>
          </a:p>
          <a:p>
            <a:pPr>
              <a:buNone/>
            </a:pPr>
            <a:r>
              <a:rPr lang="en-US" dirty="0" smtClean="0"/>
              <a:t>we  assume…………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248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Are there other problems with using WIC SPEAK?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Use of Acronyms and Jargon is known and well documented to be a barrier for cross –cultural communication. 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Acronyms and Jargon have different meanings for different people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	Example:  CPU means Check Pick Up Class to us</a:t>
            </a:r>
          </a:p>
          <a:p>
            <a:pPr>
              <a:buNone/>
            </a:pPr>
            <a:r>
              <a:rPr lang="en-US" dirty="0" smtClean="0"/>
              <a:t>			CPU can also mean a computer to others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WIC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Don’t risk losing the meaning of your message….</a:t>
            </a:r>
          </a:p>
          <a:p>
            <a:pPr>
              <a:buNone/>
            </a:pPr>
            <a:r>
              <a:rPr lang="en-US" dirty="0" smtClean="0"/>
              <a:t> they may be spending all of their time just trying</a:t>
            </a:r>
          </a:p>
          <a:p>
            <a:pPr>
              <a:buNone/>
            </a:pPr>
            <a:r>
              <a:rPr lang="en-US" dirty="0" smtClean="0"/>
              <a:t> to figure out what you are talking about.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i="1" dirty="0" smtClean="0"/>
              <a:t>    Is it truly Participant Centered Counseling </a:t>
            </a:r>
          </a:p>
          <a:p>
            <a:pPr algn="ctr">
              <a:buNone/>
            </a:pPr>
            <a:r>
              <a:rPr lang="en-US" b="1" i="1" dirty="0" smtClean="0"/>
              <a:t>	if they can’t understand what in the world </a:t>
            </a:r>
          </a:p>
          <a:p>
            <a:pPr algn="ctr">
              <a:buNone/>
            </a:pPr>
            <a:r>
              <a:rPr lang="en-US" b="1" i="1" dirty="0" smtClean="0"/>
              <a:t>	you are talking about?</a:t>
            </a:r>
            <a:endParaRPr lang="en-US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334000"/>
            <a:ext cx="1828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188</TotalTime>
  <Words>1106</Words>
  <Application>Microsoft Office PowerPoint</Application>
  <PresentationFormat>On-screen Show (4:3)</PresentationFormat>
  <Paragraphs>153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Oriel</vt:lpstr>
      <vt:lpstr>WIC SPEAK</vt:lpstr>
      <vt:lpstr>WIC SPEAK</vt:lpstr>
      <vt:lpstr> WIC Speak   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WIC SPEAK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 SPEAK</dc:title>
  <dc:creator>CBass</dc:creator>
  <cp:lastModifiedBy>cpierre</cp:lastModifiedBy>
  <cp:revision>22</cp:revision>
  <dcterms:created xsi:type="dcterms:W3CDTF">2011-06-08T13:07:34Z</dcterms:created>
  <dcterms:modified xsi:type="dcterms:W3CDTF">2011-06-13T20:04:45Z</dcterms:modified>
</cp:coreProperties>
</file>